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-20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E9CAB-78A4-BC4C-B704-8D98FAD868D2}" type="datetimeFigureOut">
              <a:rPr lang="en-US" smtClean="0"/>
              <a:t>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9DB1-95C4-034A-B38F-F849BDFAE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11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E9CAB-78A4-BC4C-B704-8D98FAD868D2}" type="datetimeFigureOut">
              <a:rPr lang="en-US" smtClean="0"/>
              <a:t>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9DB1-95C4-034A-B38F-F849BDFAE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812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E9CAB-78A4-BC4C-B704-8D98FAD868D2}" type="datetimeFigureOut">
              <a:rPr lang="en-US" smtClean="0"/>
              <a:t>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9DB1-95C4-034A-B38F-F849BDFAE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650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E9CAB-78A4-BC4C-B704-8D98FAD868D2}" type="datetimeFigureOut">
              <a:rPr lang="en-US" smtClean="0"/>
              <a:t>2/4/16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9DB1-95C4-034A-B38F-F849BDFAE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761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E9CAB-78A4-BC4C-B704-8D98FAD868D2}" type="datetimeFigureOut">
              <a:rPr lang="en-US" smtClean="0"/>
              <a:t>2/4/16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9DB1-95C4-034A-B38F-F849BDFAE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646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E9CAB-78A4-BC4C-B704-8D98FAD868D2}" type="datetimeFigureOut">
              <a:rPr lang="en-US" smtClean="0"/>
              <a:t>2/4/16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9DB1-95C4-034A-B38F-F849BDFAE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425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E9CAB-78A4-BC4C-B704-8D98FAD868D2}" type="datetimeFigureOut">
              <a:rPr lang="en-US" smtClean="0"/>
              <a:t>2/4/16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9DB1-95C4-034A-B38F-F849BDFAE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17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E9CAB-78A4-BC4C-B704-8D98FAD868D2}" type="datetimeFigureOut">
              <a:rPr lang="en-US" smtClean="0"/>
              <a:t>2/4/16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9DB1-95C4-034A-B38F-F849BDFAE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270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E9CAB-78A4-BC4C-B704-8D98FAD868D2}" type="datetimeFigureOut">
              <a:rPr lang="en-US" smtClean="0"/>
              <a:t>2/4/16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9DB1-95C4-034A-B38F-F849BDFAE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868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E9CAB-78A4-BC4C-B704-8D98FAD868D2}" type="datetimeFigureOut">
              <a:rPr lang="en-US" smtClean="0"/>
              <a:t>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9DB1-95C4-034A-B38F-F849BDFAE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16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E9CAB-78A4-BC4C-B704-8D98FAD868D2}" type="datetimeFigureOut">
              <a:rPr lang="en-US" smtClean="0"/>
              <a:t>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9DB1-95C4-034A-B38F-F849BDFAE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122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E9CAB-78A4-BC4C-B704-8D98FAD868D2}" type="datetimeFigureOut">
              <a:rPr lang="en-US" smtClean="0"/>
              <a:t>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09DB1-95C4-034A-B38F-F849BDFAE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0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4344" y="1140333"/>
            <a:ext cx="6916664" cy="14700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1152" y="2896108"/>
            <a:ext cx="6400800" cy="1752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102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083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R. Trent Thompson</dc:creator>
  <cp:lastModifiedBy>R. Trent Thompson</cp:lastModifiedBy>
  <cp:revision>1</cp:revision>
  <dcterms:created xsi:type="dcterms:W3CDTF">2016-02-04T16:58:14Z</dcterms:created>
  <dcterms:modified xsi:type="dcterms:W3CDTF">2016-02-04T16:59:52Z</dcterms:modified>
</cp:coreProperties>
</file>