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-20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C451-1746-7C43-8AA5-8361BA39ABA0}" type="datetimeFigureOut">
              <a:rPr lang="en-US" smtClean="0"/>
              <a:t>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2349-DB37-694C-A856-05B50361D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707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C451-1746-7C43-8AA5-8361BA39ABA0}" type="datetimeFigureOut">
              <a:rPr lang="en-US" smtClean="0"/>
              <a:t>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2349-DB37-694C-A856-05B50361D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801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C451-1746-7C43-8AA5-8361BA39ABA0}" type="datetimeFigureOut">
              <a:rPr lang="en-US" smtClean="0"/>
              <a:t>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2349-DB37-694C-A856-05B50361D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958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C451-1746-7C43-8AA5-8361BA39ABA0}" type="datetimeFigureOut">
              <a:rPr lang="en-US" smtClean="0"/>
              <a:t>2/4/16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2349-DB37-694C-A856-05B50361D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0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C451-1746-7C43-8AA5-8361BA39ABA0}" type="datetimeFigureOut">
              <a:rPr lang="en-US" smtClean="0"/>
              <a:t>2/4/16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2349-DB37-694C-A856-05B50361D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828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C451-1746-7C43-8AA5-8361BA39ABA0}" type="datetimeFigureOut">
              <a:rPr lang="en-US" smtClean="0"/>
              <a:t>2/4/16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2349-DB37-694C-A856-05B50361D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67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C451-1746-7C43-8AA5-8361BA39ABA0}" type="datetimeFigureOut">
              <a:rPr lang="en-US" smtClean="0"/>
              <a:t>2/4/16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2349-DB37-694C-A856-05B50361D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513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C451-1746-7C43-8AA5-8361BA39ABA0}" type="datetimeFigureOut">
              <a:rPr lang="en-US" smtClean="0"/>
              <a:t>2/4/16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2349-DB37-694C-A856-05B50361D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646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C451-1746-7C43-8AA5-8361BA39ABA0}" type="datetimeFigureOut">
              <a:rPr lang="en-US" smtClean="0"/>
              <a:t>2/4/16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2349-DB37-694C-A856-05B50361D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758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C451-1746-7C43-8AA5-8361BA39ABA0}" type="datetimeFigureOut">
              <a:rPr lang="en-US" smtClean="0"/>
              <a:t>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2349-DB37-694C-A856-05B50361D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747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C451-1746-7C43-8AA5-8361BA39ABA0}" type="datetimeFigureOut">
              <a:rPr lang="en-US" smtClean="0"/>
              <a:t>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2349-DB37-694C-A856-05B50361D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936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AC451-1746-7C43-8AA5-8361BA39ABA0}" type="datetimeFigureOut">
              <a:rPr lang="en-US" smtClean="0"/>
              <a:t>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32349-DB37-694C-A856-05B50361D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14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428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789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R. Trent Thompson</dc:creator>
  <cp:lastModifiedBy>R. Trent Thompson</cp:lastModifiedBy>
  <cp:revision>1</cp:revision>
  <dcterms:created xsi:type="dcterms:W3CDTF">2016-02-04T16:53:36Z</dcterms:created>
  <dcterms:modified xsi:type="dcterms:W3CDTF">2016-02-04T16:56:41Z</dcterms:modified>
</cp:coreProperties>
</file>